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Hiding Place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Jehoida Brewer (1752-1817)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Against the God who rules the sky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fought with hands uplifted high;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Despised the mention of His grace,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Too proud to seek a hiding place!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an eternal counsel ran: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'Almighty love, arrest that man!'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felt the arrows of disgrace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found I had no hiding place.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Hiding Place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Jehoida Brewer (1752-1817)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Indignant Justice stood in view;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Sinai's fiery mount I flew;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Justice cried with frowning face,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'This mountain is no hiding place.'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Ere long a heav'nly voice I heard,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mercy for my soul appeared,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Which led me on with smiling face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Jesus Christ, my hiding place.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Hiding Place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Jehoida Brewer (1752-1817)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Jesus is my hiding place,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Surrounding me with steadfast love and grace.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death He'll be my hiding place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I shall ever see His smiling face.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Hiding Place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Jehoida Brewer (1752-1817)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 Him almighty vengeance fell: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Enough to sink the world to hell.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bore it for His chosen race,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thus became their hiding place.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Should storms of mighty vengeance roll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shake this earth from pole to pole,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flaming bolt could daunt my face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Jesus is my hiding place.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Hiding Place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Jehoida Brewer (1752-1817)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Jesus is my hiding place,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Surrounding me with steadfast love and grace.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death He'll be my hiding place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I shall ever see His smiling face.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2026-07-23T10:11:10-04:00</dcterms:created>
  <dcterms:modified xsi:type="dcterms:W3CDTF">2026-07-23T10:11:10-04:00</dcterms:modified>
  <dc:title>My Hiding Place</dc:title>
  <dc:description>From http://www.thousandtongues.org/songs/updatedhymns/my-hiding-place</dc:description>
  <dc:subject>Lyrics Presentation</dc:subject>
  <cp:keywords/>
  <cp:category/>
</cp:coreProperties>
</file>