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God's Gonna Lead Us to Glory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2016 ThousandTongues.org, admin Thousand Tongues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WADE IN THE WATER (Spiritual)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have wandered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Long as strangers but the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 has promised-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God's gonna lead us to glory.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God's Gonna Lead Us to Glory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2016 ThousandTongues.org, admin Thousand Tongues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WADE IN THE WATER (Spiritual)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the garden we have roamed,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God's gonna lead us to glory.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are the children who have no home,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God's gonna lead us to glory.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God's Gonna Lead Us to Glory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2016 ThousandTongues.org, admin Thousand Tongues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WADE IN THE WATER (Spiritual)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have wandered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Long as strangers but the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 has promised-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God's gonna lead us to glory.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God's Gonna Lead Us to Glory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2016 ThousandTongues.org, admin Thousand Tongues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WADE IN THE WATER (Spiritual)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our chains of slavery,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God's gonna lead us to glory.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Born and defeated at Calvary,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God's gonna lead us to glory.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God's Gonna Lead Us to Glory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2016 ThousandTongues.org, admin Thousand Tongues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WADE IN THE WATER (Spiritual)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have wandered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Long as strangers but the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 has promised-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God's gonna lead us to glory.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God's Gonna Lead Us to Glory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2016 ThousandTongues.org, admin Thousand Tongues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WADE IN THE WATER (Spiritual)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See the King as He returns,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God's gonna lead us to glory.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Death and the Devil He overturns,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God's gonna lead us to glory.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God's Gonna Lead Us to Glory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2016 ThousandTongues.org, admin Thousand Tongues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WADE IN THE WATER (Spiritual)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have wandered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Long as strangers but the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 has promised-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God's gonna lead us to glory.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2024-04-26T14:07:56-04:00</dcterms:created>
  <dcterms:modified xsi:type="dcterms:W3CDTF">2024-04-26T14:07:56-04:00</dcterms:modified>
  <dc:title>God's Gonna Lead Us to Glory</dc:title>
  <dc:description>From http://www.thousandtongues.org/songs/hymntexts/gods-gonna-lead-us-to-glory</dc:description>
  <dc:subject>Lyrics Presentation</dc:subject>
  <cp:keywords/>
  <cp:category/>
</cp:coreProperties>
</file>