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holy, One in Three, eternal and unchanging;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Sufficient in Himself alone, o’er all creation reigning.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ev’rywhere,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wise and wholly fair,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jealous anger full,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patient, merciful,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gracious, loving, faithful.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2026-09-09T20:30:23-04:00</dcterms:created>
  <dcterms:modified xsi:type="dcterms:W3CDTF">2026-09-09T20:30:23-04:00</dcterms:modified>
  <dc:title>The Lord Is</dc:title>
  <dc:description>From http://www.thousandtongues.org/songs/hymntexts/the-lord-is</dc:description>
  <dc:subject>Lyrics Presentation</dc:subject>
  <cp:keywords/>
  <cp:category/>
</cp:coreProperties>
</file>