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Give Me Christ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Ward, based loosely on a hymn by George Croly (1780-1860)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(c)2013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Spirit of God, fall on my heart,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Wean me from earthly things.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Come take Your place in my ev'ry part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Until my spirit sings.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ask no dreams, no prophecies,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Just show me Jesus.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Give Me Christ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Ward, based loosely on a hymn by George Croly (1780-1860)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(c)2013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Make me love You again,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Break the power of sin,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Give me Jesus He's all I need;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Holy Spirit, come give me Christ.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Give Me Christ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Ward, based loosely on a hymn by George Croly (1780-1860)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(c)2013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Teach me to feel that You're always near,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Speak to my struggling soul.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Drive out my doubt, conquer my fear,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I'm broken, come make me whole.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ask no sight of angelic skies,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Just show me Jesus.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Give Me Christ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Ward, based loosely on a hymn by George Croly (1780-1860)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(c)2013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Make me love You again,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Break the power of sin,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Give me Jesus He's all I need;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Holy Spirit, come give me Christ.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Give Me Christ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Ward, based loosely on a hymn by George Croly (1780-1860)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(c)2013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Bridge: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Catch my wayward gaze,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Fix it on Your grace,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Once again amaze me by Your love.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Give Me Christ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Ward, based loosely on a hymn by George Croly (1780-1860)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(c)2013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Make me love You again,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Break the power of sin,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Give me Jesus He's all I need;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Holy Spirit, come give me Christ.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2024-04-26T11:40:59-04:00</dcterms:created>
  <dcterms:modified xsi:type="dcterms:W3CDTF">2024-04-26T11:40:59-04:00</dcterms:modified>
  <dc:title>Give Me Christ</dc:title>
  <dc:description>From http://www.thousandtongues.org/songs/modernhymns/give-me-christ</dc:description>
  <dc:subject>Lyrics Presentation</dc:subject>
  <cp:keywords/>
  <cp:category/>
</cp:coreProperties>
</file>