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Holy, Holy, Holy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praise, we worship Thee, O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sovereign power we sound abroad: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nations bow before Thy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Thee the eternal Father own.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Holy, Holy, Holy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Holy, Holy, Holy Lord!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God of hosts, by all adored;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Earth and the heavens are full of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light, Thy power, Thy majesty.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Holy, Holy, Holy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Loud hallelujahs to Thy name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Angels and seraphim proclaim: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heavens and all the powers on high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rapture constantly do cry...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Holy, Holy, Holy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Holy, Holy, Holy Lord!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God of hosts, by all adored;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Earth and the heavens are full of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light, Thy power, Thy majesty.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Holy, Holy, Holy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Glory to Thee, O God most high!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Father, we praise Thy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Son, the Spirit, we adore: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Godhead, blest for evermore.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Holy, Holy, Holy Lord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Holy, Holy, Holy Lord!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God of hosts, by all adored;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Earth and the heavens are full of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light, Thy power, Thy majesty.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2026-08-26T20:42:09-04:00</dcterms:created>
  <dcterms:modified xsi:type="dcterms:W3CDTF">2026-08-26T20:42:09-04:00</dcterms:modified>
  <dc:title>O Holy, Holy, Holy Lord</dc:title>
  <dc:description>From http://www.thousandtongues.org/songs/updatedhymns/o_holy_holy_holy_lord</dc:description>
  <dc:subject>Lyrics Presentation</dc:subject>
  <cp:keywords/>
  <cp:category/>
</cp:coreProperties>
</file>