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MANOAH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How beautiful the mystery: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Th’Eternal Word comes down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live and love and die and rise,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claim His victor’s crown.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MANOAH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Content we find Him cradled there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Amongst the filth and beasts.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Who would believe that He will be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guide from death to peace!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MANOAH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angry swords and dark decree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He’s driven from His land.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still He humbly bows His head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trust His Father’s hand.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MANOAH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 spotless Lamb lays down His life,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 curse upon a cross.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lives that He might guarantee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no sheep will be lost.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How Beautiful the Mystery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Text: Eric Schumacher, (c) 2000 ThousandTongues.org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Tune: MANOAH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O! May our hearts grow ever fond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Of Mary’s precious boy: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Christ, our hope, our heart’s desire,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Our King and Sov’reign Joy!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2024-04-26T17:13:29-04:00</dcterms:created>
  <dcterms:modified xsi:type="dcterms:W3CDTF">2024-04-26T17:13:29-04:00</dcterms:modified>
  <dc:title>How Beautiful the Mystery</dc:title>
  <dc:description>From http://www.thousandtongues.org/songs/hymntexts/how-beautiful-the-mystery</dc:description>
  <dc:subject>Lyrics Presentation</dc:subject>
  <cp:keywords/>
  <cp:category/>
</cp:coreProperties>
</file>