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 <Relationship Id="rId11" Type="http://schemas.openxmlformats.org/officeDocument/2006/relationships/slide" Target="slides/slide9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9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calling me with whispers of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drawing me into your embrace.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 falls, it's bearing my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Savior's blood has covered my shame.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Pre-Chorus: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can't keep from loving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No, I can't keep my soul from singing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you are worthy.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you are worthy,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of all praise.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silence comes, I'm lost in the dark,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You'll never stop pursuing my heart.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Pre-Chorus: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can't keep from loving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No, I can't keep my soul from singing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you are worthy.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you are worthy,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of all praise.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 to the 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was and is to come.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your blood you ransomed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 can't keep my soul from singing.</a:t>
            </a:r>
            <a:b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Chris Olson, Macain Treat,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you are worthy.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you are worthy,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of all praise.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2026-08-16T07:44:01-04:00</dcterms:created>
  <dcterms:modified xsi:type="dcterms:W3CDTF">2026-08-16T07:44:01-04:00</dcterms:modified>
  <dc:title>You Are Worthy</dc:title>
  <dc:description>From http://www.thousandtongues.org/songs/modernhymns/you-are-worthy</dc:description>
  <dc:subject>Lyrics Presentation</dc:subject>
  <cp:keywords/>
  <cp:category/>
</cp:coreProperties>
</file>