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fury of the wind,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of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small a whisper do we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our God’s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thunder of His pow’r,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can understand?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fullness of His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of us could stand?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“Shall man find fault with God?”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asks of man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“Now, gird yourself to answer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Me, if you know: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the earth and sea?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speaks and stars obey?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plays with creatures of the deep?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gives the beast its prey?”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wind and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Cause me to flee to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bore the tempest of God’s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my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in the storm I’m blind,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my Sovereign’s plan.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Him I shall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Schumacher.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2026-09-13T10:40:58-04:00</dcterms:created>
  <dcterms:modified xsi:type="dcterms:W3CDTF">2026-09-13T10:40:58-04:00</dcterms:modified>
  <dc:title>The Fury of the Wind</dc:title>
  <dc:description>From http://www.thousandtongues.org/songs/modernhymns/the-fury-of-the-wind</dc:description>
  <dc:subject>Lyrics Presentation</dc:subject>
  <cp:keywords/>
  <cp:category/>
</cp:coreProperties>
</file>