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Faithful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faithful, just, and true, the source of truth and reason.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faithfulness is manifest in every changing season.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promises are sure;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Word our hope secures.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cannot lie or change;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covenants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all time and ever.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Faithful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kept His promises to send us a Redeemer: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true and living Word appeared for lying, faithless sinners.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Son of God obeyed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on the cross He stayed;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faithfully He lived,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trust God will forgive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who rely on Jesus.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Faithful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never let us go but keep us by His power;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faithfulness will ever be our strong and mighty tower.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failure and in pain,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faithful will remain,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us keep our word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His promise heard.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Word endures forever.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2026-09-09T21:06:26-04:00</dcterms:created>
  <dcterms:modified xsi:type="dcterms:W3CDTF">2026-09-09T21:06:26-04:00</dcterms:modified>
  <dc:title>The Lord Is Faithful</dc:title>
  <dc:description>From http://www.thousandtongues.org/songs/hymntexts/the-lord-is-faithful</dc:description>
  <dc:subject>Lyrics Presentation</dc:subject>
  <cp:keywords/>
  <cp:category/>
</cp:coreProperties>
</file>