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Not in Need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not in need of man, for He is self-sufficient;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Within the Godhead, Three in One, He finds complete contentment.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does not need to ask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help in any task;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owns what He has made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has no debt to pay.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belongs all glory.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Not in Need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met our ev'ry need through His own strength abundant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sending Christ in poverty to die a humble servant;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should have been our loss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bore upon the cross,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rising from the grave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Revealed His pow'r to save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might know His fullness.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Not in Need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be my constant help in ev'ry situation;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supply my ev'ry need in peace or tribulation.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weakness I will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God's grace abundantly;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servant I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Christ who strengthens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all-sufficient.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2026-09-09T21:05:16-04:00</dcterms:created>
  <dcterms:modified xsi:type="dcterms:W3CDTF">2026-09-09T21:05:16-04:00</dcterms:modified>
  <dc:title>The Lord Is Not in Need</dc:title>
  <dc:description>From http://www.thousandtongues.org/songs/hymntexts/the-lord-is-not-in-need</dc:description>
  <dc:subject>Lyrics Presentation</dc:subject>
  <cp:keywords/>
  <cp:category/>
</cp:coreProperties>
</file>