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</Types>
</file>

<file path=_rels/.rels><?xml version="1.0" encoding="UTF-8" standalone="yes"?>
<Relationships xmlns="http://schemas.openxmlformats.org/package/2006/relationships">
 <Relationship Id="rId3" Type="http://schemas.openxmlformats.org/officeDocument/2006/relationships/extended-properties" Target="docProps/app.xml"/>
 <Relationship Id="rId2" Type="http://schemas.openxmlformats.org/package/2006/relationships/metadata/core-properties" Target="docProps/core.xml"/>
 <Relationship Id="rId1" Type="http://schemas.openxmlformats.org/officeDocument/2006/relationships/officeDocument" Target="ppt/presentation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6858000"/>
  <p:notesSz cx="6858000" cy="9144000"/>
</p:presentation>
</file>

<file path=ppt/_rels/presentation.xml.rels><?xml version="1.0" encoding="UTF-8" standalone="yes"?>
<Relationships xmlns="http://schemas.openxmlformats.org/package/2006/relationships">
 <Relationship Id="rId1" Type="http://schemas.openxmlformats.org/officeDocument/2006/relationships/slideMaster" Target="slideMasters/slideMaster1.xml"/>
 <Relationship Id="rId2" Type="http://schemas.openxmlformats.org/officeDocument/2006/relationships/theme" Target="theme/theme1.xml"/>
 <Relationship Id="rId3" Type="http://schemas.openxmlformats.org/officeDocument/2006/relationships/slide" Target="slides/slide1.xml"/>
 <Relationship Id="rId4" Type="http://schemas.openxmlformats.org/officeDocument/2006/relationships/slide" Target="slides/slide2.xml"/>
 <Relationship Id="rId5" Type="http://schemas.openxmlformats.org/officeDocument/2006/relationships/slide" Target="slides/slide3.xml"/>
</Relationships>

</file>

<file path=ppt/slideLayouts/_rels/slideLayout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1.xml"/>
 <Relationship Id="rId2" Type="http://schemas.openxmlformats.org/officeDocument/2006/relationships/slideLayout" Target="../slideLayouts/slideLayout2.xml"/>
 <Relationship Id="rId3" Type="http://schemas.openxmlformats.org/officeDocument/2006/relationships/slideLayout" Target="../slideLayouts/slideLayout3.xml"/>
 <Relationship Id="rId4" Type="http://schemas.openxmlformats.org/officeDocument/2006/relationships/slideLayout" Target="../slideLayouts/slideLayout4.xml"/>
 <Relationship Id="rId5" Type="http://schemas.openxmlformats.org/officeDocument/2006/relationships/slideLayout" Target="../slideLayouts/slideLayout5.xml"/>
 <Relationship Id="rId6" Type="http://schemas.openxmlformats.org/officeDocument/2006/relationships/slideLayout" Target="../slideLayouts/slideLayout6.xml"/>
 <Relationship Id="rId7" Type="http://schemas.openxmlformats.org/officeDocument/2006/relationships/slideLayout" Target="../slideLayouts/slideLayout7.xml"/>
 <Relationship Id="rId8" Type="http://schemas.openxmlformats.org/officeDocument/2006/relationships/slideLayout" Target="../slideLayouts/slideLayout8.xml"/>
 <Relationship Id="rId9" Type="http://schemas.openxmlformats.org/officeDocument/2006/relationships/slideLayout" Target="../slideLayouts/slideLayout9.xml"/>
 <Relationship Id="rId10" Type="http://schemas.openxmlformats.org/officeDocument/2006/relationships/slideLayout" Target="../slideLayouts/slideLayout10.xml"/>
 <Relationship Id="rId11" Type="http://schemas.openxmlformats.org/officeDocument/2006/relationships/slideLayout" Target="../slideLayouts/slideLayout11.xml"/>
 <Relationship Id="rId1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dk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30DBB-9FD5-43E7-88F1-55A569E9525E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36665-E7E9-4861-9ADF-F11A47CBAD79}" type="slidenum">
              <a:rPr lang="nl-BE" smtClean="0"/>
              <a:t>&lt;#&gt;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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-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2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3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Let Them Hear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By Eric Schumacher &amp;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2014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They have heard the Law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Thunder its demands.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They have heard the Great Accuser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Whisper, "You are damned."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They have heard their flesh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their hearts agree.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Let them hear, O Lord, let them hear!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Let them hear of the Son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Who has taken our place,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Of His death and unmerited grace.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Let them hear how the Judge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Won our pardon through love.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Let them hear, O Lord, let them hear!</a:t>
            </a:r>
            <a:b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Let Them Hear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By Eric Schumacher &amp;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2014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They have heard the grave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Threaten to devour.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They have heard the Ancient Serpent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Boasting of his pow’r.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They have heard the earth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Groaning to be free.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Let them hear, O Lord, let them hear!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Let them hear of the Lamb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Who arose from the dead,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Of the Seed who has crushed Satan's head.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Let them hear of the Day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When his people shall rise.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Let them hear, O Lord, let them hear!</a:t>
            </a:r>
            <a:b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Let Them Hear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By Eric Schumacher &amp;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2014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They have heard their kings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Rule with evil threats.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They have heard the faithful conquer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With their final breath.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They have heard the call,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"Rise and follow me."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Let them hear, O Lord, let them hear!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Let them hear of the Groom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Who is soon to appear,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Of the God who will dry every tear.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Let them hear of the King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his life-giving throne.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Let them hear, O Lord, let them hear!</a:t>
            </a:r>
            <a:b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Thousand Tongues</dc:creator>
  <cp:lastModifiedBy>Unknown Creator</cp:lastModifiedBy>
  <dcterms:created xsi:type="dcterms:W3CDTF">2026-07-25T11:35:21-04:00</dcterms:created>
  <dcterms:modified xsi:type="dcterms:W3CDTF">2026-07-25T11:35:21-04:00</dcterms:modified>
  <dc:title>Let Them Hear</dc:title>
  <dc:description>From http://www.thousandtongues.org/songs/modernhymns/let-them-hear</dc:description>
  <dc:subject>Lyrics Presentation</dc:subject>
  <cp:keywords/>
  <cp:category/>
</cp:coreProperties>
</file>