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Them Hear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Law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Thunder its demands.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Great Accuser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Whisper, "You are damned."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their flesh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their hearts agree.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Son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has taken our place,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His death and unmerited grace.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how the Judge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Won our pardon through love.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Them Hear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grave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Threaten to devour.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Ancient Serpent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Boasting of his pow’r.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earth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Groaning to be free.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Lamb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arose from the dead,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Seed who has crushed Satan's head.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Day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his people shall rise.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Let Them Hear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their kings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Rule with evil threats.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faithful conquer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their final breath.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They have heard the call,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"Rise and follow me."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Groom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Who is soon to appear,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Of the God who will dry every tear.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 of the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his life-giving throne.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Let them hear, O Lord, let them hear!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2026-07-25T11:35:21-04:00</dcterms:created>
  <dcterms:modified xsi:type="dcterms:W3CDTF">2026-07-25T11:35:21-04:00</dcterms:modified>
  <dc:title>Let Them Hear</dc:title>
  <dc:description>From http://www.thousandtongues.org/songs/modernhymns/let-them-hear</dc:description>
  <dc:subject>Lyrics Presentation</dc:subject>
  <cp:keywords/>
  <cp:category/>
</cp:coreProperties>
</file>