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Law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Thunder its demands.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Great Accuser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Whisper, "You are damned."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their flesh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their hearts agree.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Son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taken our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His death and unmerited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how the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Won our pardon through love.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Threaten to devour.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Ancient Serpent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Boasting of his pow’r.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Groaning to be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Lamb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arose from the dead,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Seed who has crushed Satan's head.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his people shall rise.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their kings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Rule with evil threats.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faithful conquer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their final breath.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call,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"Rise and follow me."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Groom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is soon to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God who will dry every tear.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life-giving throne.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2026-09-13T10:35:01-04:00</dcterms:created>
  <dcterms:modified xsi:type="dcterms:W3CDTF">2026-09-13T10:35:01-04:00</dcterms:modified>
  <dc:title>Let Them Hear</dc:title>
  <dc:description>From http://www.thousandtongues.org/songs/modernhymns/let-them-hear</dc:description>
  <dc:subject>Lyrics Presentation</dc:subject>
  <cp:keywords/>
  <cp:category/>
</cp:coreProperties>
</file>