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Gone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Sins against the Holy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Sins against his loving Son,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Sins against his law we've done-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Sins against both God and man,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Sins that we have boldly planned,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Sins outnumbering the sand-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Gone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Pre-Chorus: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grace! No trace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Remains.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Gone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They're all gone, all gone.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Far as the east is from the west,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Into the ocean they are cast.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They're all gone, all gone.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has removed our ev'ry debt,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Covered our shame and our regret.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They're all gone.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Gone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the justice we deserved,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the punishment we earned,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Holy wrath without reserve.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Poured upon the righteous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Once for all the work is done,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the victory is won.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Gone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Pre-Chorus: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grace! No trace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Remains.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Gone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They're all gone, all gone.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Far as the east is from the west,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Into the ocean they are cast.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They're all gone, all gone.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has removed our ev'ry debt,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Covered our shame and our regret.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They're all gone.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2026-07-26T13:44:50-04:00</dcterms:created>
  <dcterms:modified xsi:type="dcterms:W3CDTF">2026-07-26T13:44:50-04:00</dcterms:modified>
  <dc:title>All Gone</dc:title>
  <dc:description>From http://www.thousandtongues.org/songs/modernhymns/all-gone</dc:description>
  <dc:subject>Lyrics Presentation</dc:subject>
  <cp:keywords/>
  <cp:category/>
</cp:coreProperties>
</file>