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to the Lord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to the shore of love without fail,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to the war where mercy prevails,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to the home that calls you to stay,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kindness unknown will sweep you away.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to the Lord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to the feast where hungry are filled,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suffering is ceased and sorrows are stilled,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to the sun that brightens your soul,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to the one who makes you whole.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to the Lord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is the place where laughter is served,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You'll find it by grace for it's undeserved.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leave your regrets and pride at the door-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Find freedom and rest when you come to the Lord.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to the Lord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to the land of riches for 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justice will stand, the wicked will fall,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to the dream that never awakes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joy never seen for you awaits.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to the Lord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is the place where laughter is served,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You'll find it by grace for it's undeserved.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leave your regrets and pride at the door-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Find freedom and rest when you come to the Lord.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2026-07-30T17:53:07-04:00</dcterms:created>
  <dcterms:modified xsi:type="dcterms:W3CDTF">2026-07-30T17:53:07-04:00</dcterms:modified>
  <dc:title>Come to the Lord</dc:title>
  <dc:description>From http://www.thousandtongues.org/songs/modernhymns/come-to-the-lord</dc:description>
  <dc:subject>Lyrics Presentation</dc:subject>
  <cp:keywords/>
  <cp:category/>
</cp:coreProperties>
</file>