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Him for His Saving Word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David L. Ward, (c) 2013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R.T. Brooks (1918-85) (c) 1954,1982 Hope Publishing Co. (Ed. by David Ward)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to God whose word was spoken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deed that made the earth.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the voice that called a nation;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the fires that tried her worth.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has spoken, God has spoken;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for His saving word.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Him for His Saving Word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David L. Ward, (c) 2013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R.T. Brooks (1918-85) (c) 1954,1982 Hope Publishing Co. (Ed. by David Ward)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to God whose word was written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Scripture's sacred page,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Record of the revelation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Showing Him to ev'ry age.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has spoken, God has spoken;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for His saving word.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Him for His Saving Word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David L. Ward, (c) 2013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R.T. Brooks (1918-85) (c) 1954,1982 Hope Publishing Co. (Ed. by David Ward)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to God whose Word Incarnate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Heights and depths of life did share.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Deeds and words and death and rising,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Grace in human form declare.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has spoken, God has spoken;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for His saving word.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Him for His Saving Word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David L. Ward, (c) 2013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R.T. Brooks (1918-85) (c) 1954,1982 Hope Publishing Co. (Ed. by David Ward)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to God whose word is answered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the Spirit's voice within.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we drink of joy unmeasured,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Life redeemed from death and sin.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is speaking, God is speaking;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for His saving word.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2026-07-30T17:53:23-04:00</dcterms:created>
  <dcterms:modified xsi:type="dcterms:W3CDTF">2026-07-30T17:53:23-04:00</dcterms:modified>
  <dc:title>Praise Him for His Saving Word</dc:title>
  <dc:description>From http://www.thousandtongues.org/songs/updatedhymns/praise-him-for-his-saving-word</dc:description>
  <dc:subject>Lyrics Presentation</dc:subject>
  <cp:keywords/>
  <cp:category/>
</cp:coreProperties>
</file>