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Sing Your Power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Isaac Watts (1674-1748)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sing the mighty power of God,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made the mountains rise,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spread the flowing seas abroad,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built the lofty skies.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sing the wisdom that ordained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sun to rule the day;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moon shines full at His command,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all the stars obey.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Sing Your Power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Isaac Watts (1674-1748)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sing Your power, I sing Your glory,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You displayed for all to see.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sing Your goodness,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loving-kindness,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how You showed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love by redeeming me.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Sing Your Power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Isaac Watts (1674-1748)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sing the goodness of the Lord,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filled the earth with food,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formed the creatures with His Word,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then pronounced them good.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how Your wonders are displayed,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Where'er I turn my eye,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If I survey the ground I tread,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Or gaze upon the sky!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Sing Your Power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Isaac Watts (1674-1748)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sing Your power, I sing Your glory,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You displayed for all to see.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sing Your goodness,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loving-kindness,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how You showed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love by redeeming me.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Sing Your Power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Isaac Watts (1674-1748)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There's not a plant or flower below,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makes Your glories known,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clouds arise, and tempests blow,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order from Your throne;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While all that borrows life from You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Is ever in Your care;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everywhere that man can be,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You, God are present there.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Sing Your Power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Isaac Watts (1674-1748)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sing Your power, I sing Your glory,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You displayed for all to see.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sing Your goodness,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loving-kindness,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how You showed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love by redeeming me.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2026-08-25T12:34:14-04:00</dcterms:created>
  <dcterms:modified xsi:type="dcterms:W3CDTF">2026-08-25T12:34:14-04:00</dcterms:modified>
  <dc:title>I Sing Your Power</dc:title>
  <dc:description>From http://www.thousandtongues.org/songs/updatedhymns/i_sing_your_power</dc:description>
  <dc:subject>Lyrics Presentation</dc:subject>
  <cp:keywords/>
  <cp:category/>
</cp:coreProperties>
</file>