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wounded sore, the stricken soul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Lies bleeding and unbound,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only hand, a piercèd hand,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salve the sinner's wound.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sorrow swells the laden breast,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tears of anguish flow,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only heart, a broken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feel the sinner's woe.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thy bleeding hand, O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Unseal that cleansing tide;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 shelter from our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in thy wounded side.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penitence has wept in vain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Over some foul dark spot,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One only stream, a stream of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wash away the blot.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Jesus' blood that washes white,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hand that brings relief,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heart that's touched with all our joys,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feeleth for our grief.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Lift Up Thy Bleeding Hand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Cecil Frances Alexander, 1858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Ward, (c)2013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thy bleeding hand, O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Unseal that cleansing tide;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have no shelter from our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in thy wounded side.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2026-07-30T17:53:12-04:00</dcterms:created>
  <dcterms:modified xsi:type="dcterms:W3CDTF">2026-07-30T17:53:12-04:00</dcterms:modified>
  <dc:title>Lift Up Thy Bleeding Hand</dc:title>
  <dc:description>From http://www.thousandtongues.org/songs/updatedhymns/lift-up-thy-bleeding-hand</dc:description>
  <dc:subject>Lyrics Presentation</dc:subject>
  <cp:keywords/>
  <cp:category/>
</cp:coreProperties>
</file>