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Make Me Beautiful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found me, the beggar, when I had nothing but shame.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saw me, the filthy, and drew me, calling my name.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lifted my eyes to see the myst'ry of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captivated gaze.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Why would you love me?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Make Me Beautiful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came as a beggar when You had nothing but fame.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Abandoned and filthy, You suffered, bearing my blame.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died so that I could see the depths to which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You'd go to rescue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prove that You love me.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Make Me Beautiful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make me beautiful and delight in 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Clothed in Your righteousness I will ever be.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Every idol will flee when Your beauty I see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astonish me with Your love.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Make Me Beautiful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Now I am your treasure and in You my soul will hide.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see You, the lovely, awaiting Your spotless bride.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when I look back and see my ugliness,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Catch my doubting, fearful gaze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tell me you love me.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Make Me Beautiful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make me beautiful and delight in 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Clothed in Your righteousness I will ever be.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Every idol will flee when Your beauty I see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astonish me with Your love.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2026-08-25T10:58:05-04:00</dcterms:created>
  <dcterms:modified xsi:type="dcterms:W3CDTF">2026-08-25T10:58:05-04:00</dcterms:modified>
  <dc:title>You Make Me Beautiful</dc:title>
  <dc:description>From http://www.thousandtongues.org/songs/modernhymns/you-make-me-beautiful</dc:description>
  <dc:subject>Lyrics Presentation</dc:subject>
  <cp:keywords/>
  <cp:category/>
</cp:coreProperties>
</file>