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By Grace Alone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Martin Luther (1483-1546) and David Ward. Music by David L. Ward. Based on Psalm 130.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the depths I cry to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hear my voice of pleading;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Bend down Your gracious ear, I pray,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humble servant heeding.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You remember each misdeed,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of each thought and word take heed,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can remain before You?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Only by grace, by grace alone.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By Grace Alone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Martin Luther (1483-1546) and David Ward. Music by David L. Ward. Based on Psalm 130.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pardon is a gift of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grace alone must save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works will not remove our guilt,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strictest life would fail 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none in deeds or merits boast,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let us own the Holy Ghost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alone can change 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Only by grace, by grace alone.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By Grace Alone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Martin Luther (1483-1546) and David Ward. Music by David L. Ward. Based on Psalm 130.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great our sins and sore our woes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grace much more aboundeth;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helping love no limit knows,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utmost need it soundeth.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kind and faithful Shepherd He,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will set all His people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all their sin and sorrow: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Only by grace, by grace alone.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2026-09-09T20:30:55-04:00</dcterms:created>
  <dcterms:modified xsi:type="dcterms:W3CDTF">2026-09-09T20:30:55-04:00</dcterms:modified>
  <dc:title>By Grace Alone</dc:title>
  <dc:description>From http://www.thousandtongues.org/songs/updatedhymns/by_grace_alone</dc:description>
  <dc:subject>Lyrics Presentation</dc:subject>
  <cp:keywords/>
  <cp:category/>
</cp:coreProperties>
</file>