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Rise, O Church, and Join Your Voices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Rise, O church, and join your voices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proclaim with one accord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saints gone long before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is your risen Lord.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foundation of your mission,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Given by the Living Word,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to teach and live the gospel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every tribe has heard.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Rise, O Church, and Join Your Voices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the armor God has 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Strengthened for redemption's fight;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with people is your battle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conquer dark by light.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Bring the mercy of your Father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hurting, needy, poor;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the hands and feet of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Lead them to His kingdom's door.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Rise, O Church, and Join Your Voices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Pastors, the Chief Shepherd follow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you oversee the flock;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 them labor in His promise-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 shall build you on a rock."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to them not an example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great religious zeal,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a window of your failings,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grace might be revealed.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Rise, O Church, and Join Your Voices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move from love and mercy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Demonstrated at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the King of might and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Gave Himself to suffer loss.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your labors shall not earn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Peace or pardon from His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should flow from holy justice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Overturned on Your behalf.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2026-07-30T18:01:53-04:00</dcterms:created>
  <dcterms:modified xsi:type="dcterms:W3CDTF">2026-07-30T18:01:53-04:00</dcterms:modified>
  <dc:title>Rise, O Church, and Join Your Voices</dc:title>
  <dc:description>From http://www.thousandtongues.org/songs/modernhymns/rise-o-church-and-join-your-voices</dc:description>
  <dc:subject>Lyrics Presentation</dc:subject>
  <cp:keywords/>
  <cp:category/>
</cp:coreProperties>
</file>