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O,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loved me before I knew Him;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drew me with the cords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bind me forever to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am His and He is mine, Forever and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heart, my strength, my life, my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His and His forever, For I am His.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O,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suffered, and died to save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not alone the gift of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gave up His own self for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am His and He is mine, Forever and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heart, my strength, my life, my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His and His forever, For I am His.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O,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gentle, and true, and tender;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wise a guide and counselor,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mighty and strong a defender.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For 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James Small (1817-81)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am His and He is mine, Forever and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heart, my strength, my life, my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His and His forever, For I am His.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2026-08-25T12:33:36-04:00</dcterms:created>
  <dcterms:modified xsi:type="dcterms:W3CDTF">2026-08-25T12:33:36-04:00</dcterms:modified>
  <dc:title>For I am His</dc:title>
  <dc:description>From http://www.thousandtongues.org/songs/updatedhymns/for_i_am_his</dc:description>
  <dc:subject>Lyrics Presentation</dc:subject>
  <cp:keywords/>
  <cp:category/>
</cp:coreProperties>
</file>