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Awake, Glad Soul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John S.B. Monsell (1811-75) &amp; David L. Ward. Music by David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Awake, glad soul! awake! awake!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Lord has risen long,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 to His grave, and with you take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Both tuneful heart and song;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Where life is waking all around,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Where love's sweet voices sing,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first bright blossom may be found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Of an eternal spring.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Awake, Glad Soul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John S.B. Monsell (1811-75) &amp; David L. Ward. Music by David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love! which lightens all distress,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Which death cannot destroy: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grave! whose very emptiness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faith is full of joy;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Oh let that love our hearts supply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From Heaven's endless spring,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Then, grave, where is your victory?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And, death, where is your sting?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Awake, Glad Soul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John S.B. Monsell (1811-75) &amp; David L. Ward. Music by David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shade and gloom of life are fled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This resurrection-day;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now in Christ are no more dead,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grave has no more prey: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Christ we live, in Christ we sleep,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Christ we wake and rise;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the sad tears death makes us weep,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wipes from every eye.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Awake, Glad Soul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John S.B. Monsell (1811-75) &amp; David L. Ward. Music by David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Then wake, glad heart! awake! awake!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seek your risen Lord,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Joy in His resurrection take,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comfort in His word;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let your life, through all its ways,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One long thanksgiving be,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Its theme of joy, its song of praise,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"Christ died, and rose for me!"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2024-04-26T19:36:16-04:00</dcterms:created>
  <dcterms:modified xsi:type="dcterms:W3CDTF">2024-04-26T19:36:16-04:00</dcterms:modified>
  <dc:title>Awake, Glad Soul</dc:title>
  <dc:description>From http://www.thousandtongues.org/songs/updatedhymns/awake-glad-soul</dc:description>
  <dc:subject>Lyrics Presentation</dc:subject>
  <cp:keywords/>
  <cp:category/>
</cp:coreProperties>
</file>