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 <Relationship Id="rId10" Type="http://schemas.openxmlformats.org/officeDocument/2006/relationships/slide" Target="slides/slide8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8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Need You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Frederick Whitfield (1861). Music by David L. Ward. Based on Psalm 116.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need You, precious Jesus! For I am full of sin;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soul is dark and guilty, my heart is dead within;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need the cleansing fountain, where I can always flee,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blood of Christ most precious, the sinner's perfect plea.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Need You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Frederick Whitfield (1861). Music by David L. Ward. Based on Psalm 116.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O, I need You, how I need You.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I'll never know the depths to which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need You.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Need You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Frederick Whitfield (1861). Music by David L. Ward. Based on Psalm 116.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need You, blessed Jesus! For I am very poor;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 stranger and a pilgrim, I have no earthly store;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need the love of Jesus to cheer me on my way,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guide my doubting footsteps, to be my strength each day.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Need You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Frederick Whitfield (1861). Music by David L. Ward. Based on Psalm 116.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O, I need You, how I need You.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I'll never know the depths to which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need You.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Need You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Frederick Whitfield (1861). Music by David L. Ward. Based on Psalm 116.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need You, tender Jesus! I need a friend like You;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 friend to soothe my sorrows, to pour my heart out to.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need the heart of Jesus to feel each anxious care,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tell my ev'ry want to, and all my sorrows share.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Need You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Frederick Whitfield (1861). Music by David L. Ward. Based on Psalm 116.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O, I need You, how I need You.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I'll never know the depths to which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need You.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Need You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Frederick Whitfield (1861). Music by David L. Ward. Based on Psalm 116.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4: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need You, glorious Jesus! And hope to see You soon,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majesty and power, and seated on Your throne: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There, with Your blood-bought children, my joy will ever be,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sing Your praise, Lord Jesus, with You eternally!</a:t>
            </a:r>
            <a:b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Need You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Frederick Whitfield (1861). Music by David L. Ward. Based on Psalm 116.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O, I need You, how I need You.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I'll never know the depths to which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need You.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2026-08-26T22:45:23-04:00</dcterms:created>
  <dcterms:modified xsi:type="dcterms:W3CDTF">2026-08-26T22:45:23-04:00</dcterms:modified>
  <dc:title>I Need You</dc:title>
  <dc:description>From http://www.thousandtongues.org/songs/updatedhymns/i_need_you</dc:description>
  <dc:subject>Lyrics Presentation</dc:subject>
  <cp:keywords/>
  <cp:category/>
</cp:coreProperties>
</file>