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Baptism Hymn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John Eustace Giles (1805-1875).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Sweet the sign that now reminds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my Savior’s sacrifice;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ransom freely 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Bought at such a costly price.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what pleasure, oh, what pleasure,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buried with my Lord!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Baptism Hymn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John Eustace Giles (1805-1875).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Standing at this tomb of water,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Emblem of my Savior’s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though I feel unworthy,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I run from mercy’s wave?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No! I’ll enter, No! I’ll enter;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entered there to save.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Baptism Hymn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John Eustace Giles (1805-1875).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it take my worldly pleasures,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it bring great shame or loss,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the fragrant, blest reflection: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been where Jesus was,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revive me, will revive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faint beneath the cross.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Baptism Hymn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John Eustace Giles (1805-1875).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when baptized in His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Jesus, I will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Loudly with the ransomed millions,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Worshiping the King of kings!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creation, all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and worship then will bring!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2026-07-26T07:45:27-04:00</dcterms:created>
  <dcterms:modified xsi:type="dcterms:W3CDTF">2026-07-26T07:45:27-04:00</dcterms:modified>
  <dc:title>Baptism Hymn</dc:title>
  <dc:description>From http://www.thousandtongues.org/songs/updatedhymns/baptism-hymn</dc:description>
  <dc:subject>Lyrics Presentation</dc:subject>
  <cp:keywords/>
  <cp:category/>
</cp:coreProperties>
</file>