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Closer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is the happiness I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first met the Lord?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is the soul-refreshing view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Jesus and His word?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peaceful hours I once enjoyed!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their memory still!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they have left an aching void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world can never fill.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Closer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I long to walk closer with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free from this body of death;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leave what I once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strive with every breath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 closer walk.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Closer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dearest idol I have known,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all I think and do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Help me to tear it from Your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worship only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Return, O Spirit, never leave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Please come and never depart!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hate the sins that made you grieve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drove You from my heart.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Closer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I long to walk closer with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free from this body of death;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leave what I once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strive with every breath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 closer walk.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2026-07-30T18:57:44-04:00</dcterms:created>
  <dcterms:modified xsi:type="dcterms:W3CDTF">2026-07-30T18:57:44-04:00</dcterms:modified>
  <dc:title>A Closer Walk</dc:title>
  <dc:description>From http://www.thousandtongues.org/songs/updatedhymns/a_closer_walk</dc:description>
  <dc:subject>Lyrics Presentation</dc:subject>
  <cp:keywords/>
  <cp:category/>
</cp:coreProperties>
</file>