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one above all others,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Well deserves the name of Friend: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is love beyond a brother's: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Costly, free, and knows no 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 who once His kindness 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Find it everlasting love.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of all our friends, to save 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Could, or would, have shed his blood?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Savior died to have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Reconciled in Him to God: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was boundless love indeed!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 is a friend in need.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for grace our hearts to soften!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Teach us, Lord, at length to love: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We, alas! forget too often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we have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above.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he lived among us, humbled,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"Friend of sinners" was His name;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Now, above all glory lifted,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rejoices in the same: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Still He calls them brethren, friends,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to ev'ry need attends.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for grace our hearts to soften!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Teach us, Lord, at length to love: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We, alas! forget too often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we have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above.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Could we bear from one another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He daily bears from us?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this glorious Friend and Brother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Loves us though we treat Him thus;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for good we render ill,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accounts us brethren still.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What a Friend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John Newton (1725-1807).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2002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for grace our hearts to soften!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Teach us, Lord, at length to love: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We, alas! forget too often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we have above,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a Friend above.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2024-04-27T00:41:05-04:00</dcterms:created>
  <dcterms:modified xsi:type="dcterms:W3CDTF">2024-04-27T00:41:05-04:00</dcterms:modified>
  <dc:title>What a Friend</dc:title>
  <dc:description>From http://www.thousandtongues.org/songs/updatedhymns/what_a_friend</dc:description>
  <dc:subject>Lyrics Presentation</dc:subject>
  <cp:keywords/>
  <cp:category/>
</cp:coreProperties>
</file>