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that wilt not let me go,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my weary soul in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give thee back the life I owe,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in thine ocean depths its flow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richer, fuller be.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light that followest all my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yield my flickering torch to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restores its borrowed ray,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in thy sunshine's blaze its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brighter, fairer be.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light, I yield my heart to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joy, in you my hope shall be;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that wilt not let me go,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my weary soul in Thee.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joy that seekest me through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cannot close my heart to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trace the rainbow through the rain,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feel the promise is not vain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morn shall tearless be.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light, I yield my heart to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joy, in you my hope shall be;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that wilt not let me go,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my weary soul in Thee.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cross that liftest up my head,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dare not ask to fly from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lay in dust life's glory dead,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from the ground there blossoms 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that shall endless be.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Rest My Weary Soul in Thee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George Matheson (1842-1906)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2018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light, I yield my heart to Thee,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joy, in you my hope shall be;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love that wilt not let me go,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my weary soul in Thee.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2026-07-29T15:52:57-04:00</dcterms:created>
  <dcterms:modified xsi:type="dcterms:W3CDTF">2026-07-29T15:52:57-04:00</dcterms:modified>
  <dc:title>I Rest My Weary Soul in Thee</dc:title>
  <dc:description>From http://www.thousandtongues.org/songs/updatedhymns/i-rest-my-weary-soul-in-thee</dc:description>
  <dc:subject>Lyrics Presentation</dc:subject>
  <cp:keywords/>
  <cp:category/>
</cp:coreProperties>
</file>