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the King of Glory lies!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left his diadem,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throne beyond the skies,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the Lord of endless years,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a feeble babe appears.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descends with men to dwell!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comes, not to condemn,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save from sin and hell: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what rich and boundless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lost and guilty 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Eastern magi worship there.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strive to rival them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incense of our prayer;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our hearts as offerings bring,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glorious new-born 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2026-09-13T10:55:24-04:00</dcterms:created>
  <dcterms:modified xsi:type="dcterms:W3CDTF">2026-09-13T10:55:24-04:00</dcterms:modified>
  <dc:title>Let Us Go to Bethlehem</dc:title>
  <dc:description>From http://www.thousandtongues.org/songs/updatedhymns/let-us-go-to-bethlehem</dc:description>
  <dc:subject>Lyrics Presentation</dc:subject>
  <cp:keywords/>
  <cp:category/>
</cp:coreProperties>
</file>