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 standalone="yes"?>
<Relationships xmlns="http://schemas.openxmlformats.org/package/2006/relationships">
 <Relationship Id="rId3" Type="http://schemas.openxmlformats.org/officeDocument/2006/relationships/extended-properties" Target="docProps/app.xml"/>
 <Relationship Id="rId2" Type="http://schemas.openxmlformats.org/package/2006/relationships/metadata/core-properties" Target="docProps/core.xml"/>
 <Relationship Id="rId1" Type="http://schemas.openxmlformats.org/officeDocument/2006/relationships/officeDocument" Target="ppt/presentation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_rels/presentation.xml.rels><?xml version="1.0" encoding="UTF-8" standalone="yes"?>
<Relationships xmlns="http://schemas.openxmlformats.org/package/2006/relationships">
 <Relationship Id="rId1" Type="http://schemas.openxmlformats.org/officeDocument/2006/relationships/slideMaster" Target="slideMasters/slideMaster1.xml"/>
 <Relationship Id="rId2" Type="http://schemas.openxmlformats.org/officeDocument/2006/relationships/theme" Target="theme/theme1.xml"/>
 <Relationship Id="rId3" Type="http://schemas.openxmlformats.org/officeDocument/2006/relationships/slide" Target="slides/slide1.xml"/>
 <Relationship Id="rId4" Type="http://schemas.openxmlformats.org/officeDocument/2006/relationships/slide" Target="slides/slide2.xml"/>
 <Relationship Id="rId5" Type="http://schemas.openxmlformats.org/officeDocument/2006/relationships/slide" Target="slides/slide3.xml"/>
</Relationships>

</file>

<file path=ppt/slideLayouts/_rels/slideLayout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0DA8BB-0D18-469F-8022-DD923457DE3A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74F97-0F13-42E5-9A1D-07478243785D}" type="slidenum">
              <a:rPr lang="nl-BE" smtClean="0"/>
              <a:t>?#?</a:t>
            </a:fld>
            <a:endParaRPr lang="nl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1.xml"/>
 <Relationship Id="rId2" Type="http://schemas.openxmlformats.org/officeDocument/2006/relationships/slideLayout" Target="../slideLayouts/slideLayout2.xml"/>
 <Relationship Id="rId3" Type="http://schemas.openxmlformats.org/officeDocument/2006/relationships/slideLayout" Target="../slideLayouts/slideLayout3.xml"/>
 <Relationship Id="rId4" Type="http://schemas.openxmlformats.org/officeDocument/2006/relationships/slideLayout" Target="../slideLayouts/slideLayout4.xml"/>
 <Relationship Id="rId5" Type="http://schemas.openxmlformats.org/officeDocument/2006/relationships/slideLayout" Target="../slideLayouts/slideLayout5.xml"/>
 <Relationship Id="rId6" Type="http://schemas.openxmlformats.org/officeDocument/2006/relationships/slideLayout" Target="../slideLayouts/slideLayout6.xml"/>
 <Relationship Id="rId7" Type="http://schemas.openxmlformats.org/officeDocument/2006/relationships/slideLayout" Target="../slideLayouts/slideLayout7.xml"/>
 <Relationship Id="rId8" Type="http://schemas.openxmlformats.org/officeDocument/2006/relationships/slideLayout" Target="../slideLayouts/slideLayout8.xml"/>
 <Relationship Id="rId9" Type="http://schemas.openxmlformats.org/officeDocument/2006/relationships/slideLayout" Target="../slideLayouts/slideLayout9.xml"/>
 <Relationship Id="rId10" Type="http://schemas.openxmlformats.org/officeDocument/2006/relationships/slideLayout" Target="../slideLayouts/slideLayout10.xml"/>
 <Relationship Id="rId11" Type="http://schemas.openxmlformats.org/officeDocument/2006/relationships/slideLayout" Target="../slideLayouts/slideLayout11.xml"/>
 <Relationship Id="rId1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dk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l-B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l-B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30DBB-9FD5-43E7-88F1-55A569E9525E}" type="datetimeFigureOut">
              <a:rPr lang="nl-BE" smtClean="0"/>
              <a:t>16/04/2009</a:t>
            </a:fld>
            <a:endParaRPr lang="nl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336665-E7E9-4861-9ADF-F11A47CBAD79}" type="slidenum">
              <a:rPr lang="nl-BE" smtClean="0"/>
              <a:t>&lt;#&gt;</a:t>
            </a:fld>
            <a:endParaRPr lang="nl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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-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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2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_rels/slide3.xml.rels><?xml version="1.0" encoding="UTF-8" standalone="yes"?>
<Relationships xmlns="http://schemas.openxmlformats.org/package/2006/relationships">
 <Relationship Id="rId1" Type="http://schemas.openxmlformats.org/officeDocument/2006/relationships/slideLayout" Target="../slideLayouts/slideLayout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Us Go to Bethlehem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B. L. Corbin,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Bethlehem;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There the King of Glory lies!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 has left his diadem,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his throne beyond the skies,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He, the Lord of endless years,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Now a feeble babe appears.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Bethlehem,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worship him.</a:t>
            </a:r>
            <a:b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Us Go to Bethlehem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B. L. Corbin,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Bethlehem;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God descends with men to dwell!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He comes, not to condemn,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But to save from sin and hell: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Oh, what rich and boundless grace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our lost and guilty race!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Bethlehem,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worship him.</a:t>
            </a:r>
            <a:b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" name=""/>
          <p:cNvSpPr txBox="1"/>
          <p:nvPr/>
        </p:nvSpPr>
        <p:spPr>
          <a:xfrm rot="0">
            <a:off x="0" y="0"/>
            <a:ext cx="9144000" cy="1905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000" u="none">
                <a:solidFill>
                  <a:srgbClr val="FFFFFF"/>
                </a:solidFill>
                <a:latin typeface="Helvetica"/>
              </a:rPr>
              <a:t>Let Us Go to Bethlehem</a:t>
            </a:r>
          </a:p>
        </p:txBody>
      </p:sp>
      <p:sp>
        <p:nvSpPr>
          <p:cNvPr id="2" name=""/>
          <p:cNvSpPr txBox="1"/>
          <p:nvPr/>
        </p:nvSpPr>
        <p:spPr>
          <a:xfrm rot="0">
            <a:off x="0" y="342900"/>
            <a:ext cx="9144000" cy="123825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Words by B. L. Corbin, music by David L. Ward
</a:t>
            </a:r>
            <a:r>
              <a:rPr b="false" i="true" strike="noStrike" sz="1300" u="none">
                <a:solidFill>
                  <a:srgbClr val="FFFFFF"/>
                </a:solidFill>
                <a:latin typeface="Helvetica"/>
              </a:rPr>
              <a:t>(c) 2014 ThousandTongues.org, admin by Thousand Tongues</a:t>
            </a:r>
          </a:p>
        </p:txBody>
      </p:sp>
      <p:sp>
        <p:nvSpPr>
          <p:cNvPr id="3" name=""/>
          <p:cNvSpPr txBox="1"/>
          <p:nvPr/>
        </p:nvSpPr>
        <p:spPr>
          <a:xfrm rot="0">
            <a:off x="0" y="1000125"/>
            <a:ext cx="9144000" cy="9296400"/>
          </a:xfrm>
          <a:prstGeom prst="rect"/>
          <a:noFill/>
        </p:spPr>
        <p:txBody>
          <a:bodyPr wrap="square" rtlCol="0">
            <a:spAutoFit/>
          </a:bodyPr>
          <a:lstStyle/>
          <a:p>
            <a:pPr algn="ctr" fontAlgn="base" indent="0" lvl="0"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Bethlehem;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Eastern magi worship there.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strive to rival them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With the incense of our prayer;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And our hearts as offerings bring,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To the glorious new-born King.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Bethlehem,</a:t>
            </a:r>
            <a:br/>
            <a:r>
              <a:rPr b="true" i="false" strike="noStrike" sz="2900" u="none">
                <a:solidFill>
                  <a:srgbClr val="FFFFFF"/>
                </a:solidFill>
                <a:latin typeface="Helvetica"/>
              </a:rPr>
              <a:t>Let us go to worship him.</a:t>
            </a:r>
            <a:b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?? ?????"/>
        <a:font script="Hang" typeface="?? ??"/>
        <a:font script="Hans" typeface="??"/>
        <a:font script="Hant" typeface="????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Thousand Tongues</dc:creator>
  <cp:lastModifiedBy>Unknown Creator</cp:lastModifiedBy>
  <dcterms:created xsi:type="dcterms:W3CDTF">2026-07-25T06:20:05-04:00</dcterms:created>
  <dcterms:modified xsi:type="dcterms:W3CDTF">2026-07-25T06:20:05-04:00</dcterms:modified>
  <dc:title>Let Us Go to Bethlehem</dc:title>
  <dc:description>From http://www.thousandtongues.org/songs/updatedhymns/let-us-go-to-bethlehem</dc:description>
  <dc:subject>Lyrics Presentation</dc:subject>
  <cp:keywords/>
  <cp:category/>
</cp:coreProperties>
</file>