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Never Cease to Give Us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come to You,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Weary from the fight,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need your presence as our light.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come for favor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our peace is gone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find assurance 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work that Christ has done.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Never Cease to Give Us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come to You,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for empty things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look for Jesus, the King of kings.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come with boldness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You've promised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give the weary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peace and rest.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Never Cease to Give Us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came in shame, You showed us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came with doubt, You gave us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though we come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nothing to present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Time and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cease to give us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Time and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cease to give us Christ.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Never Cease to Give Us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came to You,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Torn and beaten down,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death surrendered to the ground;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then He rose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pow'r and majesty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offers us His strength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meet our ev'ry need.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Never Cease to Give Us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came in shame, You showed us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came with doubt, You gave us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though we come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nothing to present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Time and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cease to give us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Time and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cease to give us Christ.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2026-07-30T17:53:14-04:00</dcterms:created>
  <dcterms:modified xsi:type="dcterms:W3CDTF">2026-07-30T17:53:14-04:00</dcterms:modified>
  <dc:title>You Never Cease to Give Us Christ</dc:title>
  <dc:description>From http://www.thousandtongues.org/songs/modernhymns/you-never-cease-to-give-us-christ</dc:description>
  <dc:subject>Lyrics Presentation</dc:subject>
  <cp:keywords/>
  <cp:category/>
</cp:coreProperties>
</file>