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priceless treasure, source of purest pleasure,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Friend and brother true: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how long in anguish shall my spirit languish,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Yearning, Lord, for You?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Yours I am O Spotless Lamb, to follow Your command!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never leave You, seek no love beside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priceless treasure of my heart.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treasure, take my heart and make it Yours.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precious Lord, I love You.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Your arms I’m resting, all my foes are fleeing-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None can touch me here.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the earth be shaking, every heart be quaking,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calms my fear.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lightnings flash and thunders crash I’m safely in Your grasp.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my sin assails me Jesus will not fail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priceless treasure of my heart.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treasure, take my heart and make it Yours.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precious Lord, I love You.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Banish fear and sadness for the Lord of gladness,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enters 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Those who love the Father, though the storms may gather,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have peace within.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grief and pain pour down like rain Your loving arms remain.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Count this world as nothing since the one I’m gaining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Jesus, priceless treasure of my heart.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Priceless Treasure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Johann Franck (1618-1677) [tr. Catherine Winkworth]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treasure, take my heart and make it Yours.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Jesus, my precious Lord, I love You.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2026-08-10T10:04:11-04:00</dcterms:created>
  <dcterms:modified xsi:type="dcterms:W3CDTF">2026-08-10T10:04:11-04:00</dcterms:modified>
  <dc:title>Jesus, Priceless Treasure</dc:title>
  <dc:description>From http://www.thousandtongues.org/songs/updatedhymns/jesus-priceless-treasure</dc:description>
  <dc:subject>Lyrics Presentation</dc:subject>
  <cp:keywords/>
  <cp:category/>
</cp:coreProperties>
</file>