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hope is built on nothing less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Jesus' blood and righteousness;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dare not trust in empty fame,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wholly lean on Jesus' name.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up by His right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darkness seems to veil His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on His unchanging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 high and stormy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Christ, my anchor, holds on to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up by His right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oath, His covenant, and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Support me in the raging flood: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around my soul gives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hope in Him and never sway.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up by His right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2026-07-29T17:28:23-04:00</dcterms:created>
  <dcterms:modified xsi:type="dcterms:W3CDTF">2026-07-29T17:28:23-04:00</dcterms:modified>
  <dc:title>The Solid Rock</dc:title>
  <dc:description>From http://www.thousandtongues.org/songs/updatedhymns/the_solid_rock</dc:description>
  <dc:subject>Lyrics Presentation</dc:subject>
  <cp:keywords/>
  <cp:category/>
</cp:coreProperties>
</file>