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 Jesus, Come!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let my name engraven stand,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Jesus on Your heart and hand: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Seal me upon Your arm, and wear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pledge of love forever there.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 Jesus, Come!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Stronger than death, Your love will keep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Me from the terrors of the deep.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hell and earth in vain combine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quench a fire so much divine.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 Jesus, Come!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my beloved, haste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Cut short the hours of Your delay.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rescue me from sin and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Make this plea my final breath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take me home at last;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 Jesus, come!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 Jesus, Come!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I am jealous of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Lest it should once from You depart;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let Your name be well engraved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seal me as forever saved.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 Jesus, Come!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my beloved, haste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Cut short the hours of Your delay.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rescue me from sin and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Make this plea my final breath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take me home at last;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 Jesus, come!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 Jesus, Come!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may my spirit daily rise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wings of faith above the skies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'Till death will take my soul above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dwell forever with my Love.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 Jesus, Come!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my beloved, haste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Cut short the hours of Your delay.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rescue me from sin and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Make this plea my final breath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take me home at last;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 Jesus, come!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2026-08-25T12:32:02-04:00</dcterms:created>
  <dcterms:modified xsi:type="dcterms:W3CDTF">2026-08-25T12:32:02-04:00</dcterms:modified>
  <dc:title>Lord Jesus, Come!</dc:title>
  <dc:description>From http://www.thousandtongues.org/songs/updatedhymns/lord_jesus_come</dc:description>
  <dc:subject>Lyrics Presentation</dc:subject>
  <cp:keywords/>
  <cp:category/>
</cp:coreProperties>
</file>