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light of the world has cast its brilliant rays,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Expelling the darkness inside.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cover it up with vain and selfish ways?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cast all your secrets aside.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faith we have seen the face of Jesus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bright-shining ancient of days;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why wear a mask of deception and pride?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live in the light of His grace.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shine, let us shine, let us shine like the sun,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Lifted high like a lamp on a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glory that shone in our hearts has just begun-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Leave the darkness behind, let us shine.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hope of the world- the light that we possess-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shine in the darkest of nights;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beacon of grace is His own righteousness,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gleam with the merits of Christ.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shine, let us shine, let us shine like the sun,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Lifted high like a lamp on a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glory that shone in our hearts has just begun-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Leave the darkness behind, let us shine.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soon we shall see a new and glorious morn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Jesus descends from the skies;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curse shall dissolve and all will be reborn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the light of the glory of Christ.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Us Shine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Aaron Lee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us shine, let us shine, let us shine like the sun,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Lifted high like a lamp on a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glory that shone in our hearts has just begun-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Leave the darkness behind, let us shine.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2026-07-26T14:05:04-04:00</dcterms:created>
  <dcterms:modified xsi:type="dcterms:W3CDTF">2026-07-26T14:05:04-04:00</dcterms:modified>
  <dc:title>Let Us Shine</dc:title>
  <dc:description>From http://www.thousandtongues.org/songs/misc/let-us-shine</dc:description>
  <dc:subject>Lyrics Presentation</dc:subject>
  <cp:keywords/>
  <cp:category/>
</cp:coreProperties>
</file>