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Begone, Unbelief!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Newton (1725-1807) &amp; David L.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Begone, unbelief, my Savior is near,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for my relief will surely appear;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By prayer let me wrestle, and He will perform;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Christ in the vessel, I smile at the storm.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Begone, Unbelief!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Newton (1725-1807) &amp; David L.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dark be my way, since He is my Guide,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'Tis mine to obey, 'tis His to provide;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cisterns be broken, and creatures all fail,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word He has spoken shall surely prevail.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Begone, Unbelief!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Newton (1725-1807) &amp; David L.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Begone, unbelief! My Savior is near.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for my relief will surely appear.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Begone, Unbelief!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Newton (1725-1807) &amp; David L.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love in time past forbids me to think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He'll leave me at last in trouble to sink;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Each time He has helped me lies clearly in view,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Designed to assure me He'll pilot me through.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Begone, Unbelief!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Newton (1725-1807) &amp; David L.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Begone, unbelief! My Savior is near.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for my relief will surely appear.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Begone, Unbelief!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Newton (1725-1807) &amp; David L.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Since all that I meet shall work for my good,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bitter is sweet, the medicine food;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painful at present, 'twill cease before long,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then, O how pleasant, the conqueror’s song!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Begone, Unbelief!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Newton (1725-1807) &amp; David L.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Begone, unbelief! My Savior is near.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for my relief will surely appear.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2024-04-26T07:08:36-04:00</dcterms:created>
  <dcterms:modified xsi:type="dcterms:W3CDTF">2024-04-26T07:08:36-04:00</dcterms:modified>
  <dc:title>Begone, Unbelief!</dc:title>
  <dc:description>From http://www.thousandtongues.org/songs/updatedhymns/begone-unbelief</dc:description>
  <dc:subject>Lyrics Presentation</dc:subject>
  <cp:keywords/>
  <cp:category/>
</cp:coreProperties>
</file>