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Lord Is One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2010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Lord is One, the only God"the Father, Son, and Spirit;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Each one unique, yet fully God, astounding all who hear it.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From all eternity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has been One in Three,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Each filling His own role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Yet still divinely whole.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must respond with wonder.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Lord Is One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2010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Lord has now revealed Himself"the fullness of His glory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Through the Incarnate Word, His Son, found in the gospel story: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Father did ordain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Son to bear my blame,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Spirit did impart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New life into my heart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That I might know and love Him.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Lord Is One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2010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Lord will, through the Spirit, dwell eternally within me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That I might, heart and mind and strength, give God all praise and glory.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From every tribe on earth,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Those given second birth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Are gathered into one,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Confessing Christ the Son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Unto the Father's glory.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2024-05-02T04:05:40-04:00</dcterms:created>
  <dcterms:modified xsi:type="dcterms:W3CDTF">2024-05-02T04:05:40-04:00</dcterms:modified>
  <dc:title>The Lord Is One</dc:title>
  <dc:description>From http://www.thousandtongues.org/songs/hymntexts/the-lord-is-one</dc:description>
  <dc:subject>Lyrics Presentation</dc:subject>
  <cp:keywords/>
  <cp:category/>
</cp:coreProperties>
</file>