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God of light, beyond our gaze,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from everlasting days,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the God of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reigns, enthroned above;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shout His praise!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God, Three-in-one, glorious.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Lamb, lifted high, slain for us"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alone is God.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stand before our Savior's face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marvel at His mighty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creation's roar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praises join and soar"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"Glory to the Son!"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God, Three-in-one, glorious.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Lamb, lifted high, slain for us"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alone is God.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alone is God, He alone can heal,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alone can carry me. (REPEAT)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Alone Is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Craig Johnson &amp; David L. Ward, based loosely on a hymn by Thomas Olivers (1725-99)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God, Three-in-one, glorious.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"alleluia"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Lamb, lifted high, slain for us"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alone is God.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2026-07-28T15:41:41-04:00</dcterms:created>
  <dcterms:modified xsi:type="dcterms:W3CDTF">2026-07-28T15:41:41-04:00</dcterms:modified>
  <dc:title>He Alone Is God</dc:title>
  <dc:description>From http://www.thousandtongues.org/songs/modernhymns/he-alone-is-god</dc:description>
  <dc:subject>Lyrics Presentation</dc:subject>
  <cp:keywords/>
  <cp:category/>
</cp:coreProperties>
</file>