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Are Yours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Frances Havergal (1836-79)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we come before Your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Your blood we are Your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live for You alone.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Your Spirit now appear,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Keep us faithful, keep us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nations join and hear, and hear-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Are Yours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Frances Havergal (1836-79)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the mighty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glory shines in ransomed lives;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gospel we will ever sing.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Great Commission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us strive, the faint revive;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Use us Your kingdom to expand.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we are Yours, we are Yours,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are Yours.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Are Yours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Frances Havergal (1836-79)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Master, Whom we serve,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Strengthen hand and heart and nerve,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allegiance You deserve.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Your Spirit we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Champions of Calvary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the lost might turn and see, and see-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Are Yours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Frances Havergal (1836-79)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the mighty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glory shines in ransomed lives;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gospel we will ever sing.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Great Commission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us strive, the faint revive;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Use us Your kingdom to expand.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we are Yours, we are Yours,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are Yours.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2026-07-28T15:48:41-04:00</dcterms:created>
  <dcterms:modified xsi:type="dcterms:W3CDTF">2026-07-28T15:48:41-04:00</dcterms:modified>
  <dc:title>We Are Yours</dc:title>
  <dc:description>From http://www.thousandtongues.org/songs/modernhymns/we-are-yours</dc:description>
  <dc:subject>Lyrics Presentation</dc:subject>
  <cp:keywords/>
  <cp:category/>
</cp:coreProperties>
</file>