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Bright Rose of Sharon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 &amp; David L. Ward, (c) 2014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Inspired by "The Last Rose of Summer" by Thomas Moore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Traditional Irish folk song "Aislean an Oigfear"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'Tis the bright Rose of Sharon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Left dying alone;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his closest companions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fearful and gone.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crime of his doing,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fault in his pow'r,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his love for the sinner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Brought him to this hour.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Bright Rose of Sharon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 &amp; David L. Ward, (c) 2014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Inspired by "The Last Rose of Summer" by Thomas Moore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Traditional Irish folk song "Aislean an Oigfear"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"I'll not leave or forsake you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strength shall supply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speak life to the sleeping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call them to rise.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Thus kindly I scatter,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Like seed o'er the earth,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Joyous news for all peoples: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end of the curse."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Bright Rose of Sharon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Eric Schumacher &amp; David L. Ward, (c) 2014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Inspired by "The Last Rose of Summer" by Thomas Moore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Traditional Irish folk song "Aislean an Oigfear"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in faith now we follow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path to the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joy set before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count all as loss.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all things have withered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Rose shall yet bloom;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Those who hope in his radiance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Shall flower anew.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2026-07-25T09:19:30-04:00</dcterms:created>
  <dcterms:modified xsi:type="dcterms:W3CDTF">2026-07-25T09:19:30-04:00</dcterms:modified>
  <dc:title>The Bright Rose of Sharon</dc:title>
  <dc:description>From http://www.thousandtongues.org/songs/hymntexts/the-bright-rose-of-sharon</dc:description>
  <dc:subject>Lyrics Presentation</dc:subject>
  <cp:keywords/>
  <cp:category/>
</cp:coreProperties>
</file>