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How Beautiful the Mystery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Jeff Bourque, Eric Schumacher, and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2000,2010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How beautiful the mystery: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Th’Eternal Word comes down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live and love and die and rise,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claim His victor’s crown.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Content we find Him cradled there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Amongst the filth and beasts.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would believe that He will be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guide from death to peace!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How Beautiful the Mystery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Jeff Bourque, Eric Schumacher, and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2000,2010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How beautiful the mystery: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Th’Eternal Word came down;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Servant-King has set us free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live for His renown.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How Beautiful the Mystery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Jeff Bourque, Eric Schumacher, and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2000,2010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By angry swords and dark decree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He’s driven from His land.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still He humbly bows His head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trust His Father’s hand.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spotless Lamb lays down His life,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 curse upon a cross.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lives that He might guarantee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no sheep will be lost.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How Beautiful the Mystery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Jeff Bourque, Eric Schumacher, and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2000,2010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How beautiful the mystery: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Th’Eternal Word came down;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Servant-King has set us free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live for His renown.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How Beautiful the Mystery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Jeff Bourque, Eric Schumacher, and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2000,2010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How beautiful the mystery: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Word shall come again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raise His own to live with Him,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Set free from death and sin.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O! May our hearts grow ever fond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Mary’s precious boy: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Christ, our hope, our heart’s desire,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King and Sov’reign Joy!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How Beautiful the Mystery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Jeff Bourque, Eric Schumacher, and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2000,2010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How beautiful the mystery: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Th’Eternal Word came down;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Servant-King has set us free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live for His renown.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2026-07-25T04:32:08-04:00</dcterms:created>
  <dcterms:modified xsi:type="dcterms:W3CDTF">2026-07-25T04:32:08-04:00</dcterms:modified>
  <dc:title>How Beautiful the Mystery</dc:title>
  <dc:description>From http://www.thousandtongues.org/songs/modernhymns/how-beautiful-the-mystery-contemporary</dc:description>
  <dc:subject>Lyrics Presentation</dc:subject>
  <cp:keywords/>
  <cp:category/>
</cp:coreProperties>
</file>