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Our Redeemer All Adore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 Based on Psalm 117.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every land, by every tongue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Redeemer's name be sung.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all that dwell below the skies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 Creator's praise arise;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Our Redeemer All Adore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Isaac Watts (1674-1748) and David Ward. Music by David L. Ward. Based on Psalm 117.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2001 ThousandTongues.org, admin by Thousand Tongues.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are Your mercies, Lord;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Eternal Truth attends Your Word: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praise shall sound from shore to shore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suns shall rise and set no more.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Till our Redeemer all adore.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2026-08-25T13:28:20-04:00</dcterms:created>
  <dcterms:modified xsi:type="dcterms:W3CDTF">2026-08-25T13:28:20-04:00</dcterms:modified>
  <dc:title>Our Redeemer All Adore</dc:title>
  <dc:description>From http://www.thousandtongues.org/songs/updatedhymns/our_redeemer_all_adore</dc:description>
  <dc:subject>Lyrics Presentation</dc:subject>
  <cp:keywords/>
  <cp:category/>
</cp:coreProperties>
</file>