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You've Always Loved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not that I did choose You, for Lord, that could not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heart would still refuse You, but You have chosen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though my sin had stained it, my life You have made new,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this end ordained me, that I should live for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You've Always Loved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always loved me before I'd even heard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called me while I despised Your every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You gave me a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covered all my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I'll glory forever in Your name.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You've Always Loved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sov'reign mercy called me, and taught my op'ning mind;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world had else enthralled me, to heav'nly glories blind.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owns none above You, for Your rich grace I thirst,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knowing, if I love You, You must have loved me first.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You've Always Loved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always loved me before I'd even heard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called me while I despised Your every 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You gave me a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covered all my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I'll glory forever in Your name.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2026-07-30T18:51:27-04:00</dcterms:created>
  <dcterms:modified xsi:type="dcterms:W3CDTF">2026-07-30T18:51:27-04:00</dcterms:modified>
  <dc:title>You've Always Loved Me</dc:title>
  <dc:description>From http://www.thousandtongues.org/songs/updatedhymns/youve_always_loved_me</dc:description>
  <dc:subject>Lyrics Presentation</dc:subject>
  <cp:keywords/>
  <cp:category/>
</cp:coreProperties>
</file>