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Broken by Love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	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Can you hear the sound,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Can you see the mountain of chains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Falling down all around-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the corners of creation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See the cords of condemnation,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They are broken by love,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Broken by love.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Broken by Love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	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 condemnation, only salvation-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the grace of God has come;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 has conquered what was required,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New has come and old is gone-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Broken by love, broken by love.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Broken by Love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	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and find your rest;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His righteousness you are free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your shame through His name.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Sin and death have met their ruin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At the sight of Heaven's Champion,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They are broken by love,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Broken by love.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Broken by Love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	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 condemnation, only salvation-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the grace of God has come;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 has conquered what was required,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New has come and old is gone-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Broken by love, broken by love.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Broken by Love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	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Bridge: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and break me again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You never fail to mend 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Ev'ry trial that You send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Is sealed with love.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Broken by Love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	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 condemnation, only salvation-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the grace of God has come;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 has conquered what was required,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New has come and old is gone-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Broken by love, broken by love.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2026-07-29T16:36:21-04:00</dcterms:created>
  <dcterms:modified xsi:type="dcterms:W3CDTF">2026-07-29T16:36:21-04:00</dcterms:modified>
  <dc:title>Broken by Love</dc:title>
  <dc:description>From http://www.thousandtongues.org/songs/modernhymns/broken-by-love</dc:description>
  <dc:subject>Lyrics Presentation</dc:subject>
  <cp:keywords/>
  <cp:category/>
</cp:coreProperties>
</file>