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Never Forsake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James Grant (d. 1785)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soul, are you weary from wave upon wave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grief and affliction whom no man can save?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sickness surrounded, or unending night?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Uncertainty stolen your joy and your might?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Never Forsake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James Grant (d. 1785)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doubting, o fearful" remember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helpless and hopeless need never despair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from your afflictions His glory shall spring"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deeper your sorrow, the louder you'll sing!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Your father" His promise, His love: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Never Forsake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James Grant (d. 1785)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"I'll never forsake you, this pain will not break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will remake you for unending joy;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promise is faithful though now it is painful;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power can trample my covenant love."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Never Forsake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James Grant (d. 1785)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your Savior" His grief and His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lonely affliction, unmerited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you had betrayed Him, He died in your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set before Him He offers by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Your father" His promise, His love: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Never Forsake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James Grant (d. 1785)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"I'll never forsake you, this pain will not break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will remake you for unending joy;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promise is faithful though now it is painful;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power can trample my covenant love."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2026-07-27T14:29:23-04:00</dcterms:created>
  <dcterms:modified xsi:type="dcterms:W3CDTF">2026-07-27T14:29:23-04:00</dcterms:modified>
  <dc:title>I'll Never Forsake You</dc:title>
  <dc:description>From http://www.thousandtongues.org/songs/modernhymns/ill-never-forsake-you</dc:description>
  <dc:subject>Lyrics Presentation</dc:subject>
  <cp:keywords/>
  <cp:category/>
</cp:coreProperties>
</file>