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We Sing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Frank Houghton, (c) OMF International (omf.org)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&amp; updated lyrics by David L. Ward.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Who were rich beyond all splendor,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for love’s sake became so poor;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Thrones for a manger You surrendered,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Sapphire-paved courts for stable floor.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We Sing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Frank Houghton, (c) OMF International (omf.org)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&amp; updated lyrics by David L. Ward.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we sing, "Jesus!""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humbled Yourself to death on a cross.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sing, "Jesus!""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for love’s sake to rescue us.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We Sing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Frank Houghton, (c) OMF International (omf.org)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&amp; updated lyrics by David L. Ward.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Who are God beyond all praising,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for love’s sake became a man;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Stooping so low, but sinners raising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Heav’nward by Your eternal plan.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We Sing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Frank Houghton, (c) OMF International (omf.org)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&amp; updated lyrics by David L. Ward.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we sing, "Jesus!""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humbled Yourself to death on a cross.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sing, "Jesus!""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for love’s sake to rescue us.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We Sing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Frank Houghton, (c) OMF International (omf.org)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&amp; updated lyrics by David L. Ward.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Who are love beyond all telling,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Savior and King, we worship You.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Emmanuel, within us dwelling,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minds and hearts, we pray, renew.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We Sing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Frank Houghton, (c) OMF International (omf.org)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&amp; updated lyrics by David L. Ward.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we sing, "Jesus!""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humbled Yourself to death on a cross.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sing, "Jesus!""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for love’s sake to rescue us.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2026-07-25T06:21:52-04:00</dcterms:created>
  <dcterms:modified xsi:type="dcterms:W3CDTF">2026-07-25T06:21:52-04:00</dcterms:modified>
  <dc:title>We Sing Jesus</dc:title>
  <dc:description>From http://www.thousandtongues.org/songs/updatedhymns/we-sing-jesus</dc:description>
  <dc:subject>Lyrics Presentation</dc:subject>
  <cp:keywords/>
  <cp:category/>
</cp:coreProperties>
</file>