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 <Relationship Id="rId6" Type="http://schemas.openxmlformats.org/officeDocument/2006/relationships/slide" Target="slides/slide4.xml"/>
 <Relationship Id="rId7" Type="http://schemas.openxmlformats.org/officeDocument/2006/relationships/slide" Target="slides/slide5.xml"/>
 <Relationship Id="rId8" Type="http://schemas.openxmlformats.org/officeDocument/2006/relationships/slide" Target="slides/slide6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6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We Sing Jesus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Original words by Frank Houghton, (c) OMF International (omf.org)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Music &amp; updated lyrics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2011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17157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 Who were rich beyond all splendor,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All for love’s sake became so poor;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Thrones for a manger You surrendered,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Sapphire-paved courts for stable floor.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We Sing Jesus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Original words by Frank Houghton, (c) OMF International (omf.org)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Music &amp; updated lyrics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2011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17157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So we sing, "Jesus!""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 humbled Yourself to death on a cross.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We sing, "Jesus!""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Come for love’s sake to rescue us.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We Sing Jesus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Original words by Frank Houghton, (c) OMF International (omf.org)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Music &amp; updated lyrics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2011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17157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 Who are God beyond all praising,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All for love’s sake became a man;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Stooping so low, but sinners raising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Heav’nward by Your eternal plan.</a:t>
            </a:r>
            <a:b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We Sing Jesus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Original words by Frank Houghton, (c) OMF International (omf.org)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Music &amp; updated lyrics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2011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17157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So we sing, "Jesus!""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 humbled Yourself to death on a cross.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We sing, "Jesus!""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Come for love’s sake to rescue us.</a:t>
            </a:r>
            <a:b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We Sing Jesus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Original words by Frank Houghton, (c) OMF International (omf.org)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Music &amp; updated lyrics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2011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17157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 Who are love beyond all telling,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Savior and King, we worship You.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Emmanuel, within us dwelling,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Our minds and hearts, we pray, renew.</a:t>
            </a:r>
            <a:b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We Sing Jesus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Original words by Frank Houghton, (c) OMF International (omf.org)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Music &amp; updated lyrics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2011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17157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So we sing, "Jesus!""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 humbled Yourself to death on a cross.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We sing, "Jesus!""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Come for love’s sake to rescue us.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6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2024-04-26T18:45:37-04:00</dcterms:created>
  <dcterms:modified xsi:type="dcterms:W3CDTF">2024-04-26T18:45:37-04:00</dcterms:modified>
  <dc:title>We Sing Jesus</dc:title>
  <dc:description>From http://www.thousandtongues.org/songs/updatedhymns/we-sing-jesus</dc:description>
  <dc:subject>Lyrics Presentation</dc:subject>
  <cp:keywords/>
  <cp:category/>
</cp:coreProperties>
</file>