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Finished, Once for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had wandered from our Maker,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Spurned His law and shunned His care;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Lost His kindness, grace, and favor,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Knowing only dark despair.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saw us with compassion,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Would not leave us to our fate,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Left his perfect home in heaven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Came, our guilt and shame to take.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Finished, Once for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Jesus could redeem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Full atonement He has made,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Tempted, tried, yet just and righteous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 debt His work has paid.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finished!" was His triumph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Over all the law's demands,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Stricken, smitten, yet defiant,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Breaking retribution's bands.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Finished, Once for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finished" is our power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escape a life of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Driven by the gospel's wonder,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the holy one appears.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to glory Jesus sends 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shall waken to the call-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Men and angels, ringing endless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finished, once for all!"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2026-07-30T17:53:08-04:00</dcterms:created>
  <dcterms:modified xsi:type="dcterms:W3CDTF">2026-07-30T17:53:08-04:00</dcterms:modified>
  <dc:title>It Is Finished, Once for All</dc:title>
  <dc:description>From http://www.thousandtongues.org/songs/modernhymns/it-is-finished-once-for-all</dc:description>
  <dc:subject>Lyrics Presentation</dc:subject>
  <cp:keywords/>
  <cp:category/>
</cp:coreProperties>
</file>