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trumpet sound a vict’ry call!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tongues proclaim good news for all: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Let a thousand hymns break forth,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Proclaiming our Redeemer’s worth!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who was slain on our behalf,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Suff’ring beneath His Father’s wrath: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who was hung upon the tree,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Rose from the tomb in victory!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Christian, are you filled with gloom?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look inside the empty tomb!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there is hope for ev’ry fear!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there is joy for ev’ry tear!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Let the nations sing the fame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Christ the Lamb who once was slain!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we await the coming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those raised in Christ will say: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who rules eternity!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incarnate deity!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Praise the Lamb upon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glorify His name alone!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2026-08-11T10:21:21-04:00</dcterms:created>
  <dcterms:modified xsi:type="dcterms:W3CDTF">2026-08-11T10:21:21-04:00</dcterms:modified>
  <dc:title>He Is Risen!</dc:title>
  <dc:description>From http://www.thousandtongues.org/songs/hymntexts/he-is-risen</dc:description>
  <dc:subject>Lyrics Presentation</dc:subject>
  <cp:keywords/>
  <cp:category/>
</cp:coreProperties>
</file>