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Holy, Holy, Holy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 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Holy, holy, holy! Justice meets with mercy: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the Father crushed the Son for our iniquity.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Crucified and buried, risen unto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Now, by the Spirit, holy we shall be.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2026-07-25T09:05:08-04:00</dcterms:created>
  <dcterms:modified xsi:type="dcterms:W3CDTF">2026-07-25T09:05:08-04:00</dcterms:modified>
  <dc:title>Holy, Holy, Holy</dc:title>
  <dc:description>From http://www.thousandtongues.org/songs/hymntexts/holy-holy-holy</dc:description>
  <dc:subject>Lyrics Presentation</dc:subject>
  <cp:keywords/>
  <cp:category/>
</cp:coreProperties>
</file>