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Happiness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Cowper (1731-1800),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Tis my happiness below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to live without the cross,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 Savior's power to know,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Sanctifying every loss: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must and will befall;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But, with humble faith to see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Love inscribed upon them all-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Happiness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Cowper (1731-1800),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in Israel sows the seeds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affliction, pain, and toil;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These spring up and choke the weeds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would else o'erspread the soil: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make the promise sweet;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give new life to prayer;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bring me to His feet,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Lay me low and keep me there.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Happiness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Cowper (1731-1800),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Did I meet no trials here,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chastisement by the 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Might I not, with reason, fear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should prove a castaway?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Bastards may escape the rod,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Sunk in earthly vain delight;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 true-born child of God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Must not, would not if he might.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2024-04-26T14:16:24-04:00</dcterms:created>
  <dcterms:modified xsi:type="dcterms:W3CDTF">2024-04-26T14:16:24-04:00</dcterms:modified>
  <dc:title>This Is Happiness to Me</dc:title>
  <dc:description>From http://www.thousandtongues.org/songs/updatedhymns/this-is-happiness-to-me</dc:description>
  <dc:subject>Lyrics Presentation</dc:subject>
  <cp:keywords/>
  <cp:category/>
</cp:coreProperties>
</file>