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Heartbreak Can Be Healed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dearest ones my love betray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darkness overwhelms,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flesh is fading fast away,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gone are life-long dreams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Man of Sorrows shall draw near,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One who knows my grief,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with a sympathetic tear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run to my relief.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Heartbreak Can Be Healed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Man of Sorrows, come to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tender care reveal;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bitter tears I still believe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heartbreak can be healed.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Heartbreak Can Be Healed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Spirit whispers to my soul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 am safe and loved,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promise shall my life uphold-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grace will be enough.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Betrayed and yet betrayer too,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pain I cause of Him,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though my sin He always knew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love will never dim.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Heartbreak Can Be Healed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Man of Sorrows, come to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tender care reveal;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bitter tears I still believe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heartbreak can be healed.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2024-04-26T21:45:40-04:00</dcterms:created>
  <dcterms:modified xsi:type="dcterms:W3CDTF">2024-04-26T21:45:40-04:00</dcterms:modified>
  <dc:title>This Heartbreak Can Be Healed</dc:title>
  <dc:description>From http://www.thousandtongues.org/songs/modernhymns/this-heartbreak-can-be-healed</dc:description>
  <dc:subject>Lyrics Presentation</dc:subject>
  <cp:keywords/>
  <cp:category/>
</cp:coreProperties>
</file>