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Awakened as a sinner, to Jesus I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Invited by the gospel, to Jesus I run;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Afflicted by sin's sorrow, to Jesus I cry,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lead me to the rock that's higher than I.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tempted sore by Satan my Savior to leave,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Entangled by my idols which only deceive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stand upon my union with Jesus on high,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refuge and my rock that's higher than I.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voice shall never tire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you are higher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the rock that is higher than I.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weary or defeated I'll fall to my knees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cast on my redeemer my wants and my needs,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trials and tribulations, my anchor shall lie,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Jesus Christ, the rock that's higher than I.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voice shall never tire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you are higher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the rock that is higher than I.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circled by the darkness, surrounded by foes,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death and its destruction your goodness oppose,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resurrected savior now lives though He died-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ever is the rock that's higher than I.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Higher Than I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Ward, loosely based on a 19th century hymn by Marjorie Bennett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2019 Hymnicity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Higher than I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voice shall never tire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you are higher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You're the rock that is higher than I.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2026-07-28T05:51:37-04:00</dcterms:created>
  <dcterms:modified xsi:type="dcterms:W3CDTF">2026-07-28T05:51:37-04:00</dcterms:modified>
  <dc:title>Higher Than I</dc:title>
  <dc:description>From http://www.thousandtongues.org/songs/updatedhymns/higher-than-i</dc:description>
  <dc:subject>Lyrics Presentation</dc:subject>
  <cp:keywords/>
  <cp:category/>
</cp:coreProperties>
</file>