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</Types>
</file>

<file path=_rels/.rels><?xml version="1.0" encoding="UTF-8" standalone="yes"?>
<Relationships xmlns="http://schemas.openxmlformats.org/package/2006/relationships">
 <Relationship Id="rId3" Type="http://schemas.openxmlformats.org/officeDocument/2006/relationships/extended-properties" Target="docProps/app.xml"/>
 <Relationship Id="rId2" Type="http://schemas.openxmlformats.org/package/2006/relationships/metadata/core-properties" Target="docProps/core.xml"/>
 <Relationship Id="rId1" Type="http://schemas.openxmlformats.org/officeDocument/2006/relationships/officeDocument" Target="ppt/presentation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</p:sldIdLst>
  <p:sldSz cx="9144000" cy="6858000"/>
  <p:notesSz cx="6858000" cy="9144000"/>
</p:presentation>
</file>

<file path=ppt/_rels/presentation.xml.rels><?xml version="1.0" encoding="UTF-8" standalone="yes"?>
<Relationships xmlns="http://schemas.openxmlformats.org/package/2006/relationships">
 <Relationship Id="rId1" Type="http://schemas.openxmlformats.org/officeDocument/2006/relationships/slideMaster" Target="slideMasters/slideMaster1.xml"/>
 <Relationship Id="rId2" Type="http://schemas.openxmlformats.org/officeDocument/2006/relationships/theme" Target="theme/theme1.xml"/>
 <Relationship Id="rId3" Type="http://schemas.openxmlformats.org/officeDocument/2006/relationships/slide" Target="slides/slide1.xml"/>
 <Relationship Id="rId4" Type="http://schemas.openxmlformats.org/officeDocument/2006/relationships/slide" Target="slides/slide2.xml"/>
 <Relationship Id="rId5" Type="http://schemas.openxmlformats.org/officeDocument/2006/relationships/slide" Target="slides/slide3.xml"/>
 <Relationship Id="rId6" Type="http://schemas.openxmlformats.org/officeDocument/2006/relationships/slide" Target="slides/slide4.xml"/>
</Relationships>

</file>

<file path=ppt/slideLayouts/_rels/slideLayout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1.xml"/>
 <Relationship Id="rId2" Type="http://schemas.openxmlformats.org/officeDocument/2006/relationships/slideLayout" Target="../slideLayouts/slideLayout2.xml"/>
 <Relationship Id="rId3" Type="http://schemas.openxmlformats.org/officeDocument/2006/relationships/slideLayout" Target="../slideLayouts/slideLayout3.xml"/>
 <Relationship Id="rId4" Type="http://schemas.openxmlformats.org/officeDocument/2006/relationships/slideLayout" Target="../slideLayouts/slideLayout4.xml"/>
 <Relationship Id="rId5" Type="http://schemas.openxmlformats.org/officeDocument/2006/relationships/slideLayout" Target="../slideLayouts/slideLayout5.xml"/>
 <Relationship Id="rId6" Type="http://schemas.openxmlformats.org/officeDocument/2006/relationships/slideLayout" Target="../slideLayouts/slideLayout6.xml"/>
 <Relationship Id="rId7" Type="http://schemas.openxmlformats.org/officeDocument/2006/relationships/slideLayout" Target="../slideLayouts/slideLayout7.xml"/>
 <Relationship Id="rId8" Type="http://schemas.openxmlformats.org/officeDocument/2006/relationships/slideLayout" Target="../slideLayouts/slideLayout8.xml"/>
 <Relationship Id="rId9" Type="http://schemas.openxmlformats.org/officeDocument/2006/relationships/slideLayout" Target="../slideLayouts/slideLayout9.xml"/>
 <Relationship Id="rId10" Type="http://schemas.openxmlformats.org/officeDocument/2006/relationships/slideLayout" Target="../slideLayouts/slideLayout10.xml"/>
 <Relationship Id="rId11" Type="http://schemas.openxmlformats.org/officeDocument/2006/relationships/slideLayout" Target="../slideLayouts/slideLayout11.xml"/>
 <Relationship Id="rId1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dk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30DBB-9FD5-43E7-88F1-55A569E9525E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36665-E7E9-4861-9ADF-F11A47CBAD79}" type="slidenum">
              <a:rPr lang="nl-BE" smtClean="0"/>
              <a:t>&lt;#&gt;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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-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2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3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4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Though I Was Born an Orphan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Eric Schumacher &amp; David L. Ward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2009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Verse 1: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Though I was born an orphan,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Abandoned and alone,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Enslaved and bound in darkness,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Without a hope or home,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The God of grace and mercy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From his eternal throne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Ordained to be my Father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And claim me as His own.</a:t>
            </a:r>
            <a:b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Though I Was Born an Orphan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Eric Schumacher &amp; David L. Ward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2009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Verse 2: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That I might be adopted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The Father sent his Son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To live in full obedience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And die for what I’ve done.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Now through his resurrection,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Through faith, with him I’m one.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 member of his household,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I am an heir, a son.</a:t>
            </a:r>
            <a:b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Though I Was Born an Orphan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Eric Schumacher &amp; David L. Ward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2009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Verse 3: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To soothe my fear and worry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The Spirit from on high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Was sent to be a witness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That “Father!” I might cry.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O How I love this Father!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I’m never left alone.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He’s come to dwell within me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Until he calls me home.</a:t>
            </a:r>
            <a:b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Though I Was Born an Orphan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Eric Schumacher &amp; David L. Ward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2009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Verse 4: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Since I have this adoption,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I cannot close my home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To widows and to orphans,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Abandoned and alone.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Lord, fill me with compassion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To love the fatherless,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That I might show the nations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How great my Father is!</a:t>
            </a:r>
            <a:b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4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Thousand Tongues</dc:creator>
  <cp:lastModifiedBy>Unknown Creator</cp:lastModifiedBy>
  <dcterms:created xsi:type="dcterms:W3CDTF">2024-05-04T06:34:42-04:00</dcterms:created>
  <dcterms:modified xsi:type="dcterms:W3CDTF">2024-05-04T06:34:42-04:00</dcterms:modified>
  <dc:title>Though I Was Born an Orphan</dc:title>
  <dc:description>From http://www.thousandtongues.org/songs/modernhymns/though-i-was-born-an-orphan</dc:description>
  <dc:subject>Lyrics Presentation</dc:subject>
  <cp:keywords/>
  <cp:category/>
</cp:coreProperties>
</file>